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jpg>
</file>

<file path=ppt/media/image2.png>
</file>

<file path=ppt/media/image3.png>
</file>

<file path=ppt/media/image4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f88252dc4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f88252dc4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f88252dc4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f88252dc4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8252dc4_0_1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8252dc4_0_1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KnvGUgbRmqnYIt6SC4ft28i4A4H7cXZ5/view" TargetMode="Externa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55644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Health Information System</a:t>
            </a:r>
            <a:endParaRPr sz="3600"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Jeff Githinji</a:t>
            </a:r>
            <a:endParaRPr b="1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Vision</a:t>
            </a:r>
            <a:endParaRPr sz="800"/>
          </a:p>
        </p:txBody>
      </p:sp>
      <p:sp>
        <p:nvSpPr>
          <p:cNvPr id="241" name="Google Shape;241;p27"/>
          <p:cNvSpPr txBox="1"/>
          <p:nvPr/>
        </p:nvSpPr>
        <p:spPr>
          <a:xfrm>
            <a:off x="460540" y="3462416"/>
            <a:ext cx="8712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27"/>
          <p:cNvSpPr txBox="1"/>
          <p:nvPr>
            <p:ph type="title"/>
          </p:nvPr>
        </p:nvSpPr>
        <p:spPr>
          <a:xfrm>
            <a:off x="803537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300">
                <a:solidFill>
                  <a:srgbClr val="000000"/>
                </a:solidFill>
              </a:rPr>
              <a:t>Phase 1: Now</a:t>
            </a:r>
            <a:endParaRPr sz="1300">
              <a:solidFill>
                <a:srgbClr val="000000"/>
              </a:solidFill>
            </a:endParaRPr>
          </a:p>
        </p:txBody>
      </p:sp>
      <p:sp>
        <p:nvSpPr>
          <p:cNvPr id="243" name="Google Shape;243;p27"/>
          <p:cNvSpPr txBox="1"/>
          <p:nvPr>
            <p:ph idx="4294967295" type="body"/>
          </p:nvPr>
        </p:nvSpPr>
        <p:spPr>
          <a:xfrm>
            <a:off x="803537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- Core patient management</a:t>
            </a:r>
            <a:endParaRPr/>
          </a:p>
        </p:txBody>
      </p:sp>
      <p:sp>
        <p:nvSpPr>
          <p:cNvPr id="244" name="Google Shape;244;p27"/>
          <p:cNvSpPr txBox="1"/>
          <p:nvPr/>
        </p:nvSpPr>
        <p:spPr>
          <a:xfrm>
            <a:off x="2062849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27"/>
          <p:cNvSpPr txBox="1"/>
          <p:nvPr>
            <p:ph type="title"/>
          </p:nvPr>
        </p:nvSpPr>
        <p:spPr>
          <a:xfrm>
            <a:off x="2230906" y="383760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000000"/>
                </a:solidFill>
              </a:rPr>
              <a:t>**Phase 2 (Next):**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246" name="Google Shape;246;p27"/>
          <p:cNvSpPr txBox="1"/>
          <p:nvPr>
            <p:ph idx="4294967295" type="body"/>
          </p:nvPr>
        </p:nvSpPr>
        <p:spPr>
          <a:xfrm>
            <a:off x="2230906" y="406852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- Treatment progress tracking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/>
              <a:t>- SMS appointment reminders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700"/>
              <a:t>.</a:t>
            </a:r>
            <a:endParaRPr sz="700"/>
          </a:p>
        </p:txBody>
      </p:sp>
      <p:sp>
        <p:nvSpPr>
          <p:cNvPr id="247" name="Google Shape;247;p27"/>
          <p:cNvSpPr txBox="1"/>
          <p:nvPr/>
        </p:nvSpPr>
        <p:spPr>
          <a:xfrm>
            <a:off x="3465538" y="3462416"/>
            <a:ext cx="692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7"/>
          <p:cNvSpPr txBox="1"/>
          <p:nvPr>
            <p:ph type="title"/>
          </p:nvPr>
        </p:nvSpPr>
        <p:spPr>
          <a:xfrm>
            <a:off x="368190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</a:rPr>
              <a:t>**Phase 3:**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49" name="Google Shape;249;p27"/>
          <p:cNvSpPr txBox="1"/>
          <p:nvPr>
            <p:ph idx="4294967295" type="body"/>
          </p:nvPr>
        </p:nvSpPr>
        <p:spPr>
          <a:xfrm>
            <a:off x="3681899" y="2509675"/>
            <a:ext cx="24624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- Mobile app for field workers</a:t>
            </a:r>
            <a:endParaRPr/>
          </a:p>
        </p:txBody>
      </p:sp>
      <p:sp>
        <p:nvSpPr>
          <p:cNvPr id="250" name="Google Shape;250;p27"/>
          <p:cNvSpPr txBox="1"/>
          <p:nvPr/>
        </p:nvSpPr>
        <p:spPr>
          <a:xfrm>
            <a:off x="4871274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20XX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shutterstock_429987889_edited.jpg" id="251" name="Google Shape;251;p27"/>
          <p:cNvPicPr preferRelativeResize="0"/>
          <p:nvPr/>
        </p:nvPicPr>
        <p:blipFill rotWithShape="1">
          <a:blip r:embed="rId3">
            <a:alphaModFix/>
          </a:blip>
          <a:srcRect b="6621" l="0" r="0" t="91660"/>
          <a:stretch/>
        </p:blipFill>
        <p:spPr>
          <a:xfrm>
            <a:off x="885125" y="3339575"/>
            <a:ext cx="8265375" cy="1324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2" name="Google Shape;252;p27"/>
          <p:cNvGrpSpPr/>
          <p:nvPr/>
        </p:nvGrpSpPr>
        <p:grpSpPr>
          <a:xfrm>
            <a:off x="845575" y="3060165"/>
            <a:ext cx="92400" cy="411825"/>
            <a:chOff x="845575" y="2563700"/>
            <a:chExt cx="92400" cy="411825"/>
          </a:xfrm>
        </p:grpSpPr>
        <p:cxnSp>
          <p:nvCxnSpPr>
            <p:cNvPr id="253" name="Google Shape;253;p2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4" name="Google Shape;254;p2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" name="Google Shape;255;p27"/>
          <p:cNvGrpSpPr/>
          <p:nvPr/>
        </p:nvGrpSpPr>
        <p:grpSpPr>
          <a:xfrm rot="10800000">
            <a:off x="2296375" y="3339567"/>
            <a:ext cx="92400" cy="411825"/>
            <a:chOff x="2070100" y="2563700"/>
            <a:chExt cx="92400" cy="411825"/>
          </a:xfrm>
        </p:grpSpPr>
        <p:cxnSp>
          <p:nvCxnSpPr>
            <p:cNvPr id="256" name="Google Shape;256;p27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7" name="Google Shape;257;p27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" name="Google Shape;258;p27"/>
          <p:cNvGrpSpPr/>
          <p:nvPr/>
        </p:nvGrpSpPr>
        <p:grpSpPr>
          <a:xfrm>
            <a:off x="3747175" y="3060165"/>
            <a:ext cx="92400" cy="411825"/>
            <a:chOff x="845575" y="2563700"/>
            <a:chExt cx="92400" cy="411825"/>
          </a:xfrm>
        </p:grpSpPr>
        <p:cxnSp>
          <p:nvCxnSpPr>
            <p:cNvPr id="259" name="Google Shape;259;p2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0" name="Google Shape;260;p2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" name="Google Shape;261;p27"/>
          <p:cNvGrpSpPr/>
          <p:nvPr/>
        </p:nvGrpSpPr>
        <p:grpSpPr>
          <a:xfrm rot="10800000">
            <a:off x="5197975" y="3339567"/>
            <a:ext cx="92400" cy="411825"/>
            <a:chOff x="2070100" y="2563700"/>
            <a:chExt cx="92400" cy="411825"/>
          </a:xfrm>
        </p:grpSpPr>
        <p:cxnSp>
          <p:nvCxnSpPr>
            <p:cNvPr id="262" name="Google Shape;262;p27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3" name="Google Shape;263;p27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" name="Google Shape;264;p27"/>
          <p:cNvGrpSpPr/>
          <p:nvPr/>
        </p:nvGrpSpPr>
        <p:grpSpPr>
          <a:xfrm>
            <a:off x="6648775" y="3060165"/>
            <a:ext cx="92400" cy="411825"/>
            <a:chOff x="845575" y="2563700"/>
            <a:chExt cx="92400" cy="411825"/>
          </a:xfrm>
        </p:grpSpPr>
        <p:cxnSp>
          <p:nvCxnSpPr>
            <p:cNvPr id="265" name="Google Shape;265;p27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6" name="Google Shape;266;p27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8"/>
          <p:cNvSpPr txBox="1"/>
          <p:nvPr>
            <p:ph type="title"/>
          </p:nvPr>
        </p:nvSpPr>
        <p:spPr>
          <a:xfrm>
            <a:off x="729450" y="1249475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Lessons Learned</a:t>
            </a:r>
            <a:endParaRPr sz="1900"/>
          </a:p>
        </p:txBody>
      </p:sp>
      <p:sp>
        <p:nvSpPr>
          <p:cNvPr id="272" name="Google Shape;272;p28"/>
          <p:cNvSpPr txBox="1"/>
          <p:nvPr>
            <p:ph idx="4294967295" type="body"/>
          </p:nvPr>
        </p:nvSpPr>
        <p:spPr>
          <a:xfrm>
            <a:off x="729450" y="1600175"/>
            <a:ext cx="7785900" cy="35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*</a:t>
            </a:r>
            <a:r>
              <a:rPr lang="en-GB">
                <a:solidFill>
                  <a:srgbClr val="FFFFFF"/>
                </a:solidFill>
              </a:rPr>
              <a:t>*Key Takeaways:**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1. API design is harder than it looks!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2. User confirmation prevents errors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3. Documentation saves debugging time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**New Skills:**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- CORS configuration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- SQLAlchemy ORM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- Vanilla JS state management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  <p:sp>
        <p:nvSpPr>
          <p:cNvPr id="278" name="Google Shape;278;p29"/>
          <p:cNvSpPr txBox="1"/>
          <p:nvPr/>
        </p:nvSpPr>
        <p:spPr>
          <a:xfrm>
            <a:off x="976325" y="2402525"/>
            <a:ext cx="5873100" cy="9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I'd love to discuss how this could be deployed in real clinics. Thank you for your time and consideration!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 have designed a short program that simulates a basic health information system for managing clients and health programs/services.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shutterstock_429987889_edited.jpg" id="184" name="Google Shape;184;p19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Problems to solve</a:t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1" name="Google Shape;191;p20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Manual patient tracking leads to errors</a:t>
            </a:r>
            <a:endParaRPr sz="1100"/>
          </a:p>
        </p:txBody>
      </p:sp>
      <p:sp>
        <p:nvSpPr>
          <p:cNvPr id="192" name="Google Shape;192;p20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3" name="Google Shape;193;p20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No centralized program enrollment</a:t>
            </a:r>
            <a:endParaRPr sz="1100"/>
          </a:p>
        </p:txBody>
      </p:sp>
      <p:sp>
        <p:nvSpPr>
          <p:cNvPr id="194" name="Google Shape;194;p20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5" name="Google Shape;195;p20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Difficulty searching patient histories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IMPACT</a:t>
            </a:r>
            <a:endParaRPr sz="2600"/>
          </a:p>
        </p:txBody>
      </p:sp>
      <p:sp>
        <p:nvSpPr>
          <p:cNvPr id="201" name="Google Shape;201;p21"/>
          <p:cNvSpPr txBox="1"/>
          <p:nvPr>
            <p:ph idx="4294967295" type="body"/>
          </p:nvPr>
        </p:nvSpPr>
        <p:spPr>
          <a:xfrm>
            <a:off x="729450" y="1567675"/>
            <a:ext cx="7010100" cy="28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Char char="-"/>
            </a:pPr>
            <a:r>
              <a:rPr lang="en-GB" sz="2200">
                <a:solidFill>
                  <a:srgbClr val="FFFFFF"/>
                </a:solidFill>
              </a:rPr>
              <a:t>30% time wasted on admin tasks (WHO, 2023)</a:t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-"/>
            </a:pPr>
            <a:r>
              <a:rPr lang="en-GB" sz="2200">
                <a:solidFill>
                  <a:srgbClr val="FFFFFF"/>
                </a:solidFill>
              </a:rPr>
              <a:t>Higher risk of missed treatments</a:t>
            </a:r>
            <a:endParaRPr i="1" sz="2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 txBox="1"/>
          <p:nvPr>
            <p:ph type="title"/>
          </p:nvPr>
        </p:nvSpPr>
        <p:spPr>
          <a:xfrm>
            <a:off x="729450" y="2056375"/>
            <a:ext cx="52032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Solution Overview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12" name="Google Shape;212;p23"/>
          <p:cNvSpPr txBox="1"/>
          <p:nvPr>
            <p:ph idx="1" type="body"/>
          </p:nvPr>
        </p:nvSpPr>
        <p:spPr>
          <a:xfrm>
            <a:off x="678600" y="1949325"/>
            <a:ext cx="3893400" cy="24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-</a:t>
            </a:r>
            <a:r>
              <a:rPr lang="en-GB" sz="1400"/>
              <a:t> 📝 Digital program management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- 👥 Patient registration in &lt;30 seconds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- 🔍 Instant search across all records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- 🗑️ Safe deletion with confirmations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213" name="Google Shape;213;p23" title="health app ss.png"/>
          <p:cNvPicPr preferRelativeResize="0"/>
          <p:nvPr/>
        </p:nvPicPr>
        <p:blipFill rotWithShape="1">
          <a:blip r:embed="rId3">
            <a:alphaModFix/>
          </a:blip>
          <a:srcRect b="0" l="17230" r="17230" t="0"/>
          <a:stretch/>
        </p:blipFill>
        <p:spPr>
          <a:xfrm>
            <a:off x="5146750" y="1184600"/>
            <a:ext cx="1973632" cy="326260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3"/>
          <p:cNvSpPr/>
          <p:nvPr/>
        </p:nvSpPr>
        <p:spPr>
          <a:xfrm>
            <a:off x="5146750" y="3327825"/>
            <a:ext cx="1973700" cy="1119300"/>
          </a:xfrm>
          <a:prstGeom prst="rect">
            <a:avLst/>
          </a:prstGeom>
          <a:solidFill>
            <a:srgbClr val="008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shutterstock_368732306.jpg" id="215" name="Google Shape;215;p23"/>
          <p:cNvPicPr preferRelativeResize="0"/>
          <p:nvPr/>
        </p:nvPicPr>
        <p:blipFill rotWithShape="1">
          <a:blip r:embed="rId4">
            <a:alphaModFix/>
          </a:blip>
          <a:srcRect b="0" l="29621" r="29621" t="4942"/>
          <a:stretch/>
        </p:blipFill>
        <p:spPr>
          <a:xfrm>
            <a:off x="7170362" y="1184600"/>
            <a:ext cx="1973638" cy="3262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Technical Highlights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221" name="Google Shape;221;p24"/>
          <p:cNvSpPr txBox="1"/>
          <p:nvPr>
            <p:ph idx="1" type="body"/>
          </p:nvPr>
        </p:nvSpPr>
        <p:spPr>
          <a:xfrm>
            <a:off x="721225" y="2434125"/>
            <a:ext cx="3893400" cy="25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- RESTful API design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- Mobile-responsive UI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- SQLite → Easy deployment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-GB" sz="1500"/>
              <a:t>The system reduces patient onboarding time from 5 minutes to under 30 seconds while preventing duplicate records.</a:t>
            </a:r>
            <a:endParaRPr i="1"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shutterstock_199014602.jpg" id="222" name="Google Shape;222;p24"/>
          <p:cNvPicPr preferRelativeResize="0"/>
          <p:nvPr/>
        </p:nvPicPr>
        <p:blipFill rotWithShape="1">
          <a:blip r:embed="rId3">
            <a:alphaModFix/>
          </a:blip>
          <a:srcRect b="14900" l="27866" r="791" t="2590"/>
          <a:stretch/>
        </p:blipFill>
        <p:spPr>
          <a:xfrm>
            <a:off x="5146750" y="1184600"/>
            <a:ext cx="3997249" cy="326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Technical Deep Dive</a:t>
            </a:r>
            <a:endParaRPr/>
          </a:p>
        </p:txBody>
      </p:sp>
      <p:sp>
        <p:nvSpPr>
          <p:cNvPr id="228" name="Google Shape;228;p25"/>
          <p:cNvSpPr txBox="1"/>
          <p:nvPr>
            <p:ph idx="1" type="body"/>
          </p:nvPr>
        </p:nvSpPr>
        <p:spPr>
          <a:xfrm>
            <a:off x="3617125" y="950425"/>
            <a:ext cx="47982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/>
              <a:t>The backend uses Flask with three key safeguards: API keys, rate limiting, and input validation to prevent abuse.</a:t>
            </a:r>
            <a:endParaRPr sz="1400"/>
          </a:p>
        </p:txBody>
      </p:sp>
      <p:pic>
        <p:nvPicPr>
          <p:cNvPr id="229" name="Google Shape;229;p25" title="cor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450" y="2255450"/>
            <a:ext cx="4479426" cy="273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 txBox="1"/>
          <p:nvPr>
            <p:ph type="title"/>
          </p:nvPr>
        </p:nvSpPr>
        <p:spPr>
          <a:xfrm>
            <a:off x="730000" y="1318650"/>
            <a:ext cx="36366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Live Demo</a:t>
            </a:r>
            <a:endParaRPr/>
          </a:p>
        </p:txBody>
      </p:sp>
      <p:pic>
        <p:nvPicPr>
          <p:cNvPr id="235" name="Google Shape;235;p26" title="Health Management System - Google Chrome 2025-04-28 03-59-3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0075" y="2004875"/>
            <a:ext cx="5244000" cy="294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